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3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03" autoAdjust="0"/>
    <p:restoredTop sz="94660"/>
  </p:normalViewPr>
  <p:slideViewPr>
    <p:cSldViewPr snapToGrid="0">
      <p:cViewPr varScale="1">
        <p:scale>
          <a:sx n="93" d="100"/>
          <a:sy n="93" d="100"/>
        </p:scale>
        <p:origin x="500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521FD-0CE3-4B07-BB27-BED14699CA7A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5B95-5859-4680-AC71-FB9ABF789CC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282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521FD-0CE3-4B07-BB27-BED14699CA7A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5B95-5859-4680-AC71-FB9ABF789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64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521FD-0CE3-4B07-BB27-BED14699CA7A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5B95-5859-4680-AC71-FB9ABF789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498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521FD-0CE3-4B07-BB27-BED14699CA7A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5B95-5859-4680-AC71-FB9ABF789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604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521FD-0CE3-4B07-BB27-BED14699CA7A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5B95-5859-4680-AC71-FB9ABF789CC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009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521FD-0CE3-4B07-BB27-BED14699CA7A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5B95-5859-4680-AC71-FB9ABF789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233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521FD-0CE3-4B07-BB27-BED14699CA7A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5B95-5859-4680-AC71-FB9ABF789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03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521FD-0CE3-4B07-BB27-BED14699CA7A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5B95-5859-4680-AC71-FB9ABF789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484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521FD-0CE3-4B07-BB27-BED14699CA7A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5B95-5859-4680-AC71-FB9ABF789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7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DF521FD-0CE3-4B07-BB27-BED14699CA7A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8C5B95-5859-4680-AC71-FB9ABF789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740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521FD-0CE3-4B07-BB27-BED14699CA7A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5B95-5859-4680-AC71-FB9ABF789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53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DF521FD-0CE3-4B07-BB27-BED14699CA7A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08C5B95-5859-4680-AC71-FB9ABF789CC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583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A1270-2426-9561-4C7C-AD5E3DC72F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Digital Forensics</a:t>
            </a:r>
            <a:br>
              <a:rPr lang="en-US"/>
            </a:br>
            <a:r>
              <a:rPr lang="en-US"/>
              <a:t>Lecture-</a:t>
            </a:r>
            <a:r>
              <a:rPr lang="en-US" dirty="0"/>
              <a:t>6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0C46C0-BD8B-66C4-4D8B-A1B2E8A204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 algn="ctr"/>
            <a:r>
              <a:rPr lang="en-US" dirty="0"/>
              <a:t>By- </a:t>
            </a:r>
            <a:r>
              <a:rPr lang="en-US" dirty="0" err="1"/>
              <a:t>Dr.subhranil</a:t>
            </a:r>
            <a:r>
              <a:rPr lang="en-US" dirty="0"/>
              <a:t> Das</a:t>
            </a:r>
          </a:p>
          <a:p>
            <a:pPr algn="ctr"/>
            <a:r>
              <a:rPr lang="en-US" dirty="0"/>
              <a:t>Assistant Professor</a:t>
            </a:r>
          </a:p>
          <a:p>
            <a:pPr algn="ctr"/>
            <a:r>
              <a:rPr lang="en-US" dirty="0"/>
              <a:t>School of computer Science </a:t>
            </a:r>
          </a:p>
        </p:txBody>
      </p:sp>
    </p:spTree>
    <p:extLst>
      <p:ext uri="{BB962C8B-B14F-4D97-AF65-F5344CB8AC3E}">
        <p14:creationId xmlns:p14="http://schemas.microsoft.com/office/powerpoint/2010/main" val="1434110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C47C6-7E43-C88C-37A1-E15216A43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Deleted Files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0511E6-3BD2-0824-2BFD-A8A1DF2180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32" y="1938846"/>
            <a:ext cx="8134629" cy="4237101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8270E8-AA49-B296-9889-5CBC21622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263" y="287980"/>
            <a:ext cx="202910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144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3402F-2DB2-9336-B37D-084BE1816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Digital Evidence Methodology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65F4A3-D015-5B81-EE78-985BB379A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76243"/>
            <a:ext cx="6217920" cy="431469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AB489A-7765-2600-5034-159041D52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263" y="287980"/>
            <a:ext cx="202910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629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B241A-438D-A894-1289-EAD08070C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Protect the crime scene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1B51C8-CB47-492D-A242-5ADBD87CD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4829" y="2118222"/>
            <a:ext cx="7659173" cy="365299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4FCC05-90C8-9A5A-C5E7-BB0D24AD2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263" y="287980"/>
            <a:ext cx="202910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568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4BDB6-7748-1323-D581-75F999FCC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Shutdown procedure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C53202-910F-84B0-54C0-05077701BE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5289" y="1888003"/>
            <a:ext cx="6622583" cy="43585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2C9D6E-AB62-1A79-42C0-1A619E9F8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263" y="287980"/>
            <a:ext cx="202910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36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AFB4C-4414-4F57-FC69-E5A9FE1F0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Bit Stream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FDA02D-4782-37E3-F918-8580FE4A6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8141" y="1992426"/>
            <a:ext cx="6611656" cy="419851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E8F0D8-A19C-B4E8-104F-264B74961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263" y="287980"/>
            <a:ext cx="202910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637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C428F-80BD-6696-F93F-57F940B20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Mathematically authenticate the data on storage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C2B85F-66E5-6EDA-3AA8-E8CE3F3D6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41861"/>
            <a:ext cx="9560727" cy="251515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55B2EA-42AC-4D8B-20E5-C3C69DAE7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166" y="1011981"/>
            <a:ext cx="202910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074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7A982-5C14-8FF1-D71A-877E6744B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Document the system date and time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894D11-8933-EBF4-0CB7-44BA48AD6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3295" y="2006418"/>
            <a:ext cx="8345341" cy="21758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19FFE5-0D88-A8FA-411D-C3C9F1740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263" y="287980"/>
            <a:ext cx="202910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65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74B45-EFAC-660F-FB0C-ECFBED1AA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Windows swap file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9B244D-3B5E-E7BA-BC55-EA065BCFE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3852" y="2217539"/>
            <a:ext cx="8319833" cy="187477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6E9BC8-1FE3-7643-B9C2-751D60394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263" y="287980"/>
            <a:ext cx="202910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87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2979E-969D-0D82-CE58-8A2DF01A2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File Slack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0193BE-D474-7B87-734C-D84B75685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6779" y="2106308"/>
            <a:ext cx="8336925" cy="281046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9C4B09-597E-5F14-4E93-42D40219F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263" y="287980"/>
            <a:ext cx="202910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327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206F8-61F2-8F08-26FF-222E98EDC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Evaluation of unallocated space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B90C6C-44BA-5E72-BB1F-9E88CEA696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914" y="2038155"/>
            <a:ext cx="9395063" cy="2803667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C2550B-FFAD-03F2-12ED-4970DC375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263" y="287980"/>
            <a:ext cx="202910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155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6227B-8CA4-97FF-A124-481C95FD1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Why digital analysis is required?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59968B-6946-A307-2849-9B3CF9FC68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8779" y="1966184"/>
            <a:ext cx="5637481" cy="402272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07C2FF-1CAC-B5FD-293F-29389EFB8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263" y="287980"/>
            <a:ext cx="202910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182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A8E2D-2771-AF60-2D00-488CE2795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Evaluation of program functionality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D165B9-13D5-5CAF-13EF-3ADD95329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4266" y="1963987"/>
            <a:ext cx="7250068" cy="419697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5A6295-81A9-9F77-248C-90F2FB1A8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263" y="287980"/>
            <a:ext cx="202910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091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8F033-2310-FEFC-CCB2-2AEFBDCF5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Punishment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6A5B7A-CBAC-B1E4-26C2-4FEE985D0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91268"/>
            <a:ext cx="6952438" cy="378487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6B5515-F4EC-CEA4-0D2C-CF14DF4BB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263" y="287980"/>
            <a:ext cx="202910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989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A034-0F5B-45A7-6605-A44D4F575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Punishment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82C20E-3962-88E2-6EB7-F0153AB9D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3377" y="2057008"/>
            <a:ext cx="7740681" cy="395404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F74FD4-10F2-13EC-0E45-3B2CF8345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263" y="287980"/>
            <a:ext cx="202910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095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C7E3D-5AE8-8EEF-0723-19E017BA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Case 3: United States v. Grant, 2000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1FB73-2E21-F61B-7DE5-93091FE99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an investigation into the notorious online Wonderland Club, Grant </a:t>
            </a:r>
          </a:p>
          <a:p>
            <a:endParaRPr lang="en-US" dirty="0"/>
          </a:p>
          <a:p>
            <a:r>
              <a:rPr lang="en-US" dirty="0"/>
              <a:t>argued that all evidence found in his home should be suppressed because investigators had failed to prove that he was the person associated with the illegal online activities in question. </a:t>
            </a:r>
          </a:p>
          <a:p>
            <a:endParaRPr lang="en-US" dirty="0"/>
          </a:p>
          <a:p>
            <a:r>
              <a:rPr lang="en-US" dirty="0"/>
              <a:t>However, the prosecution presented enough corroborating evidence to prove their case.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D45071-8EFA-467B-7E20-99CFC3D36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1263" y="287980"/>
            <a:ext cx="202910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16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DC30A-B354-4443-9895-757DE3F70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Cardinal rules of Forensics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7924F7-CC35-73DB-AD89-40A9713BF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3107" y="1931928"/>
            <a:ext cx="7685272" cy="4107191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9CE859-5382-5696-E55E-7969960BF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263" y="287980"/>
            <a:ext cx="202910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214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526BD-A0EE-2B50-FADE-1492E8F9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Basic concepts of analysis of digital evidences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19E179-AD71-699C-6A26-8309F85FA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4139" y="2167479"/>
            <a:ext cx="4324954" cy="376862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FD7951-9556-DA4A-91AF-FE544178E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263" y="287980"/>
            <a:ext cx="202910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53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D0EA2-F06B-E6ED-A2B2-A9583F818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Seizures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EAE92B-6C29-8587-DA92-745377DDA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2535" y="1995361"/>
            <a:ext cx="6617261" cy="3760861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B38D40-BB59-D22F-BA67-22772889E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263" y="287980"/>
            <a:ext cx="202910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19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A273E-4B2D-5D44-2BC9-82642C9D1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Acquisition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F22923-4A5E-F300-AC76-9775036483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4098" y="2023866"/>
            <a:ext cx="7495517" cy="3717367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F2A57C-6351-D178-07B9-408E9BB75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263" y="287980"/>
            <a:ext cx="202910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460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D5D6B-A6D6-131B-5F58-B31F88E76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Sector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E1AD8A-EFA6-6278-8BB0-9053FB1CFB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727" y="2104632"/>
            <a:ext cx="7473519" cy="351667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EDB620-842A-0EF2-3AAF-3BE809C03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263" y="287980"/>
            <a:ext cx="202910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17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67A76-544C-3808-1928-19F83D50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Write Blockers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1AD0CF-FF24-A5C6-95A7-4AD8D8D16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9848" y="1928544"/>
            <a:ext cx="7904171" cy="423241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250122-769A-67DD-A665-6F88E6FFA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263" y="287980"/>
            <a:ext cx="202910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06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FA685-200F-F3B5-6707-21AD2861A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CA49E6-DE4F-3F4E-CE0A-100AB1439C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58382"/>
            <a:ext cx="7372163" cy="423255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967A67-89C6-9EBB-4357-704549552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263" y="287980"/>
            <a:ext cx="202910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3929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90</TotalTime>
  <Words>143</Words>
  <Application>Microsoft Office PowerPoint</Application>
  <PresentationFormat>Widescreen</PresentationFormat>
  <Paragraphs>31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Calibri</vt:lpstr>
      <vt:lpstr>Calibri Light</vt:lpstr>
      <vt:lpstr>Retrospect</vt:lpstr>
      <vt:lpstr>Digital Forensics Lecture-6 </vt:lpstr>
      <vt:lpstr>Why digital analysis is required?</vt:lpstr>
      <vt:lpstr>Cardinal rules of Forensics</vt:lpstr>
      <vt:lpstr>Basic concepts of analysis of digital evidences</vt:lpstr>
      <vt:lpstr>Seizures</vt:lpstr>
      <vt:lpstr>Acquisition</vt:lpstr>
      <vt:lpstr>Sector</vt:lpstr>
      <vt:lpstr>Write Blockers</vt:lpstr>
      <vt:lpstr>Analysis</vt:lpstr>
      <vt:lpstr>Deleted Files</vt:lpstr>
      <vt:lpstr>Digital Evidence Methodology</vt:lpstr>
      <vt:lpstr>Protect the crime scene</vt:lpstr>
      <vt:lpstr>Shutdown procedure</vt:lpstr>
      <vt:lpstr>Bit Stream</vt:lpstr>
      <vt:lpstr>Mathematically authenticate the data on storage</vt:lpstr>
      <vt:lpstr>Document the system date and time </vt:lpstr>
      <vt:lpstr>Windows swap file </vt:lpstr>
      <vt:lpstr>File Slack</vt:lpstr>
      <vt:lpstr>Evaluation of unallocated space</vt:lpstr>
      <vt:lpstr>Evaluation of program functionality</vt:lpstr>
      <vt:lpstr>Punishment</vt:lpstr>
      <vt:lpstr>Punishment</vt:lpstr>
      <vt:lpstr>Case 3: United States v. Grant, 2000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Subhranil Das</dc:creator>
  <cp:lastModifiedBy>Akshat Negi</cp:lastModifiedBy>
  <cp:revision>3</cp:revision>
  <dcterms:created xsi:type="dcterms:W3CDTF">2024-08-26T12:57:12Z</dcterms:created>
  <dcterms:modified xsi:type="dcterms:W3CDTF">2024-10-13T07:02:43Z</dcterms:modified>
</cp:coreProperties>
</file>